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F6AFC-F018-ED42-A5A8-D27C7DE364E5}" v="2" dt="2026-04-09T20:49:59.3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9" d="100"/>
          <a:sy n="129" d="100"/>
        </p:scale>
        <p:origin x="3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addMainMaster delMainMaster modMainMaster">
      <pc:chgData name="Hanne Liv Gryting" userId="d55e2bfa-772b-47b3-a105-54a9f5c6fbde" providerId="ADAL" clId="{F047557D-4E65-51B3-8759-A83AB81584A5}" dt="2026-04-09T20:59:36.705" v="17" actId="6938"/>
      <pc:docMkLst>
        <pc:docMk/>
      </pc:docMkLst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40:37.991" v="10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40:37.991" v="10"/>
          <ac:picMkLst>
            <pc:docMk/>
            <pc:sldMk cId="2433374918" sldId="257"/>
            <ac:picMk id="2" creationId="{42BA9F1B-6950-C209-0D7F-4EF04BE94A44}"/>
          </ac:picMkLst>
        </pc:picChg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9:59.389" v="1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9:59.389" v="1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40:57.002" v="12" actId="680"/>
        <pc:sldMkLst>
          <pc:docMk/>
          <pc:sldMk cId="1889663739" sldId="263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41:07.333" v="13" actId="680"/>
        <pc:sldMkLst>
          <pc:docMk/>
          <pc:sldMk cId="3480345030" sldId="264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41:14.678" v="14" actId="680"/>
        <pc:sldMkLst>
          <pc:docMk/>
          <pc:sldMk cId="2249456888" sldId="265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40:51.732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40:20.105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40:20.105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40:01.420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40:20.105" v="9" actId="14100"/>
            <ac:picMkLst>
              <pc:docMk/>
              <pc:sldMasterMk cId="3838146109" sldId="2147483648"/>
              <pc:sldLayoutMk cId="53344019" sldId="2147483696"/>
              <ac:picMk id="4" creationId="{82328274-7ED2-4059-7293-B6D3A327CD0D}"/>
            </ac:picMkLst>
          </pc:picChg>
          <pc:picChg chg="del">
            <ac:chgData name="Hanne Liv Gryting" userId="d55e2bfa-772b-47b3-a105-54a9f5c6fbde" providerId="ADAL" clId="{F047557D-4E65-51B3-8759-A83AB81584A5}" dt="2026-04-09T20:39:59.897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40:03.778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40:07.016" v="4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40:05.713" v="3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  <pc:sldMasterChg chg="new del mod addSldLayout delSldLayout">
        <pc:chgData name="Hanne Liv Gryting" userId="d55e2bfa-772b-47b3-a105-54a9f5c6fbde" providerId="ADAL" clId="{F047557D-4E65-51B3-8759-A83AB81584A5}" dt="2026-04-09T20:59:36.705" v="17" actId="6938"/>
        <pc:sldMasterMkLst>
          <pc:docMk/>
          <pc:sldMasterMk cId="2920591296" sldId="2147483764"/>
        </pc:sldMasterMkLst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2271605186" sldId="2147483765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684727363" sldId="2147483766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3870162325" sldId="2147483767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4236270459" sldId="2147483768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268127806" sldId="2147483769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290347588" sldId="2147483770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3528695544" sldId="2147483771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185804000" sldId="2147483772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1670382144" sldId="2147483773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756255858" sldId="2147483774"/>
          </pc:sldLayoutMkLst>
        </pc:sldLayoutChg>
        <pc:sldLayoutChg chg="new del replId">
          <pc:chgData name="Hanne Liv Gryting" userId="d55e2bfa-772b-47b3-a105-54a9f5c6fbde" providerId="ADAL" clId="{F047557D-4E65-51B3-8759-A83AB81584A5}" dt="2026-04-09T20:59:36.705" v="17" actId="6938"/>
          <pc:sldLayoutMkLst>
            <pc:docMk/>
            <pc:sldMasterMk cId="2920591296" sldId="2147483764"/>
            <pc:sldLayoutMk cId="1691749060" sldId="214748377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82328274-7ED2-4059-7293-B6D3A327CD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61C11D0-24DF-AAE8-5A79-6AB2A4142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141603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6" name="Bilde 25">
            <a:extLst>
              <a:ext uri="{FF2B5EF4-FFF2-40B4-BE49-F238E27FC236}">
                <a16:creationId xmlns:a16="http://schemas.microsoft.com/office/drawing/2014/main" id="{42D42305-2CBD-9CD3-7E04-AC79CB506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1239EF-9451-CB1F-8BF9-9AB1902FB7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AC61497B-8203-43D7-1279-C94CEED832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15E2675A-3682-E189-7093-520FAB1EEBB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291335"/>
            <a:ext cx="690975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ED53F01F-2159-F67E-93BC-A1C867A7FB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699300F6-9746-FDA2-364B-39DB3AAE13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0219A4C9-7C50-ECE8-A829-A28EC4C8B3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0463FC56-EACE-9949-82C0-F3B27B84BE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D39A9125-D7A7-ACAE-6A51-FA143B6988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AB31334E-90B3-AA31-A79D-39E0EF914D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DD22AED7-7833-900A-AA7C-A41E2598BB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58F065CB-D64B-D957-70C2-C6A82F33CF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B4AB817-7710-EE3B-1900-57D67EEC0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3B2E2AC9-FB1E-505D-8DC0-185E938F88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7B24B1FF-1003-7905-3602-9B870E730F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79B3859D-799B-D86B-5BFD-FF20251B05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A22970FA-5797-5620-EF25-31288D51AC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C3E72A68-4DB4-BD18-6855-305E2F2A71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51771684-2176-FB5E-C7D7-570674281F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96EE949D-D54F-6967-8B7D-B01BD8F724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B5E847B9-7D47-75A1-2C9A-3B1BB312C1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ACA4E795-B7BA-698E-8B1F-F89EDBD9C31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07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8B648C10-857F-D073-AB67-A37099F5B65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F61F5458-1E45-439F-9EA9-81CCE6F0D6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2582EB90-1C83-B7D8-6C99-B9ECDA0E6B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77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39EB52B8-1D3D-A68D-AF3A-1A8F6259C7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77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1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764" r:id="rId2"/>
    <p:sldLayoutId id="2147483697" r:id="rId3"/>
    <p:sldLayoutId id="2147483700" r:id="rId4"/>
    <p:sldLayoutId id="2147483698" r:id="rId5"/>
    <p:sldLayoutId id="2147483699" r:id="rId6"/>
    <p:sldLayoutId id="2147483719" r:id="rId7"/>
    <p:sldLayoutId id="2147483701" r:id="rId8"/>
    <p:sldLayoutId id="2147483702" r:id="rId9"/>
    <p:sldLayoutId id="2147483649" r:id="rId10"/>
    <p:sldLayoutId id="2147483660" r:id="rId11"/>
    <p:sldLayoutId id="2147483650" r:id="rId12"/>
    <p:sldLayoutId id="2147483652" r:id="rId13"/>
    <p:sldLayoutId id="2147483654" r:id="rId14"/>
    <p:sldLayoutId id="2147483661" r:id="rId15"/>
    <p:sldLayoutId id="2147483718" r:id="rId16"/>
    <p:sldLayoutId id="2147483717" r:id="rId17"/>
    <p:sldLayoutId id="2147483705" r:id="rId18"/>
    <p:sldLayoutId id="2147483715" r:id="rId19"/>
    <p:sldLayoutId id="2147483707" r:id="rId20"/>
    <p:sldLayoutId id="2147483716" r:id="rId21"/>
    <p:sldLayoutId id="2147483708" r:id="rId22"/>
    <p:sldLayoutId id="2147483688" r:id="rId23"/>
    <p:sldLayoutId id="2147483689" r:id="rId24"/>
    <p:sldLayoutId id="2147483687" r:id="rId25"/>
    <p:sldLayoutId id="2147483655" r:id="rId26"/>
    <p:sldLayoutId id="2147483657" r:id="rId27"/>
    <p:sldLayoutId id="2147483659" r:id="rId28"/>
    <p:sldLayoutId id="2147483658" r:id="rId29"/>
    <p:sldLayoutId id="2147483721" r:id="rId30"/>
    <p:sldLayoutId id="2147483720" r:id="rId31"/>
    <p:sldLayoutId id="2147483722" r:id="rId32"/>
    <p:sldLayoutId id="2147483710" r:id="rId33"/>
    <p:sldLayoutId id="2147483709" r:id="rId34"/>
    <p:sldLayoutId id="2147483711" r:id="rId35"/>
    <p:sldLayoutId id="2147483714" r:id="rId36"/>
    <p:sldLayoutId id="2147483713" r:id="rId37"/>
    <p:sldLayoutId id="2147483712" r:id="rId38"/>
    <p:sldLayoutId id="2147483686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4620DBB4-F6A5-CA85-FA48-07A558BE73B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05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3B63D3C-097C-41BB-10C0-B9D390F71A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C69A925-12D8-D18B-9AB2-3C63473B1E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89663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CD9AEE1-32F6-5245-9709-8441BCFA5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DBD152E-58E3-E18B-CE06-BA17D382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BCB44593-B47C-AE75-BAA7-81E01580443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80345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0872377-F385-74AB-2447-2F71E886BF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8756949-D567-DAF4-C27C-34DBA0F29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49456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BA9F1B-6950-C209-0D7F-4EF04BE94A44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B74326-66C7-40CE-831A-8D1C1A366675}">
  <ds:schemaRefs>
    <ds:schemaRef ds:uri="http://schemas.microsoft.com/office/2006/metadata/properties"/>
    <ds:schemaRef ds:uri="http://purl.org/dc/dcmitype/"/>
    <ds:schemaRef ds:uri="http://schemas.openxmlformats.org/package/2006/metadata/core-properties"/>
    <ds:schemaRef ds:uri="30a71399-637f-4a89-8bae-72aa2dedfa27"/>
    <ds:schemaRef ds:uri="http://schemas.microsoft.com/office/2006/documentManagement/types"/>
    <ds:schemaRef ds:uri="7f71b5f3-c6b4-4442-86ee-8130fab3113a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C03395B-0C91-464C-8C90-F1295D12E23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8CEB3F-5F7E-4D77-831A-D83AA9B35C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2099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40</cp:revision>
  <dcterms:created xsi:type="dcterms:W3CDTF">2025-09-10T11:13:11Z</dcterms:created>
  <dcterms:modified xsi:type="dcterms:W3CDTF">2026-04-09T21:00:11Z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